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01C64-721D-43C9-95A8-F6F31F2F8B0D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EACA7-5E9A-4344-B986-E2F5E32B39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88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71144-2048-4018-AE28-99CDB008C916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44C86-C1D5-4F62-94EA-61C94EDA08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873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425B6-5918-4D30-BB58-B04CC80CCC32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ED40F-E6BC-44B6-B272-CA9BA58853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031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E690D-B658-407C-9653-1EECA0D81AEB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743F5-F800-4466-8E56-8B76F6766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00E3-E729-4DB2-B80B-AB34C6C1A954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0645D-C136-487A-BEF6-7ED09E8835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7217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950AA-0FC5-4260-A939-368214D1A557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1255A-C9EC-42C4-8E6E-417D93ECA4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1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29B1-66DA-4B25-93ED-054B42E14946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C651F-5E13-45E7-906A-A062E81F44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42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7179-5F06-4873-92E7-C8882B14085C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F7211-90F1-485F-A664-47F899F2C0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62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1468-42D7-42E3-8DB2-F12F27D08F36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D1D83-CE5F-41CD-90CC-5209EC82A6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569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91C60-3253-458F-92DD-C285BC51D059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D8B53-B863-4EE2-A82C-6713DD3E45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8762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0727-0F00-4127-B0CA-6C1B9313BF96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752FC-6A71-42E7-8276-FFA855C20A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500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5E3387-DCF9-480C-956D-C52FCBB4D7F7}" type="datetimeFigureOut">
              <a:rPr lang="en-US"/>
              <a:pPr>
                <a:defRPr/>
              </a:pPr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87734DE-2F40-4D61-8D66-DBE7FB6193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Compression/Compression_Theory.pptx#26. PowerPoint Presentation" TargetMode="External"/><Relationship Id="rId3" Type="http://schemas.openxmlformats.org/officeDocument/2006/relationships/hyperlink" Target="Compression/Compression_Manual.pptx#-1,18,PowerPoint Presentation" TargetMode="External"/><Relationship Id="rId7" Type="http://schemas.openxmlformats.org/officeDocument/2006/relationships/hyperlink" Target="Compression/Compression_Theory.pptx#36. PowerPoint Presentation" TargetMode="External"/><Relationship Id="rId12" Type="http://schemas.openxmlformats.org/officeDocument/2006/relationships/hyperlink" Target="Compression/ADVANCEDCompression_ManualSlender.pptx#-1,1,PowerPoint Presentation" TargetMode="External"/><Relationship Id="rId2" Type="http://schemas.openxmlformats.org/officeDocument/2006/relationships/hyperlink" Target="Compression/Compression_Manual.pptx#-1,20,PowerPoint Presentati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Compression/Compression_Theory.pptx#1. PowerPoint Presentation" TargetMode="External"/><Relationship Id="rId11" Type="http://schemas.openxmlformats.org/officeDocument/2006/relationships/hyperlink" Target="Compression/Compression_Theory.pptx#97. PowerPoint Presentation" TargetMode="External"/><Relationship Id="rId5" Type="http://schemas.openxmlformats.org/officeDocument/2006/relationships/hyperlink" Target="Compression/Compression_Manual.pptx#-1,3,PowerPoint Presentation" TargetMode="External"/><Relationship Id="rId10" Type="http://schemas.openxmlformats.org/officeDocument/2006/relationships/hyperlink" Target="Compression/Compression_Theory.pptx#81. PowerPoint Presentation" TargetMode="External"/><Relationship Id="rId4" Type="http://schemas.openxmlformats.org/officeDocument/2006/relationships/hyperlink" Target="Compression/Compression_Manual.pptx#-1,6,PowerPoint Presentation" TargetMode="External"/><Relationship Id="rId9" Type="http://schemas.openxmlformats.org/officeDocument/2006/relationships/hyperlink" Target="Compression/Compression_Theory.pptx#48. PowerPoint Present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5238750" y="4341813"/>
            <a:ext cx="1776413" cy="1330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1400" dirty="0">
              <a:latin typeface="Calibri" panose="020F0502020204030204" pitchFamily="34" charset="0"/>
            </a:endParaRPr>
          </a:p>
          <a:p>
            <a:pPr algn="ctr" eaLnBrk="1" hangingPunct="1"/>
            <a:endParaRPr lang="en-US" altLang="en-US" sz="14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2" action="ppaction://hlinkpres?slideindex=20&amp;slidetitle=PowerPoint Presentation"/>
              </a:rPr>
              <a:t>Alignment Chart  AND Leaner Columns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2" action="ppaction://hlinkpres?slideindex=20&amp;slidetitle=PowerPoint Presentation"/>
              </a:rPr>
              <a:t>Slides # 20 to 23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5232400" y="3355975"/>
            <a:ext cx="2027238" cy="722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3" action="ppaction://hlinkpres?slideindex=18&amp;slidetitle=PowerPoint Presentation"/>
              </a:rPr>
              <a:t>Slenderness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3" action="ppaction://hlinkpres?slideindex=18&amp;slidetitle=PowerPoint Presentation"/>
              </a:rPr>
              <a:t>Slides # 18 to 19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13450" y="3967163"/>
            <a:ext cx="1468438" cy="874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5199063" y="1816100"/>
            <a:ext cx="2025650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6&amp;slidetitle=PowerPoint Presentation"/>
              </a:rPr>
              <a:t>Global Buckling,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6&amp;slidetitle=PowerPoint Presentation"/>
              </a:rPr>
              <a:t>Non-slender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6&amp;slidetitle=PowerPoint Presentation"/>
              </a:rPr>
              <a:t>Slides # 6 to 17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5221288" y="2598738"/>
            <a:ext cx="2027237" cy="7223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3&amp;slidetitle=PowerPoint Presentation"/>
              </a:rPr>
              <a:t>Local Buckling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3&amp;slidetitle=PowerPoint Presentation"/>
              </a:rPr>
              <a:t>Slides # 3 to 5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23" name="Bent-Up Arrow 22"/>
          <p:cNvSpPr/>
          <p:nvPr/>
        </p:nvSpPr>
        <p:spPr>
          <a:xfrm rot="5400000">
            <a:off x="2725737" y="3073401"/>
            <a:ext cx="1090613" cy="399256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Bent-Up Arrow 21"/>
          <p:cNvSpPr/>
          <p:nvPr/>
        </p:nvSpPr>
        <p:spPr>
          <a:xfrm rot="5400000">
            <a:off x="2671762" y="2298701"/>
            <a:ext cx="1192213" cy="397351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Bent-Up Arrow 41"/>
          <p:cNvSpPr/>
          <p:nvPr/>
        </p:nvSpPr>
        <p:spPr>
          <a:xfrm rot="5400000">
            <a:off x="2711450" y="727075"/>
            <a:ext cx="1079500" cy="39306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Bent-Up Arrow 42"/>
          <p:cNvSpPr/>
          <p:nvPr/>
        </p:nvSpPr>
        <p:spPr>
          <a:xfrm rot="5400000">
            <a:off x="2696369" y="-73819"/>
            <a:ext cx="1081088" cy="3933825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2271713" y="1758950"/>
            <a:ext cx="471487" cy="491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60" name="TextBox 3"/>
          <p:cNvSpPr txBox="1">
            <a:spLocks noChangeArrowheads="1"/>
          </p:cNvSpPr>
          <p:nvPr/>
        </p:nvSpPr>
        <p:spPr bwMode="auto">
          <a:xfrm>
            <a:off x="3284538" y="166688"/>
            <a:ext cx="2730500" cy="6477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COMPRESSION MEMBERS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21013" y="974725"/>
            <a:ext cx="2478087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COMPRESSION THEORY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Column_Theory.ppt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92775" y="985838"/>
            <a:ext cx="3116263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COMPRESSION Manual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Column_Manual.ppt</a:t>
            </a:r>
          </a:p>
        </p:txBody>
      </p: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2673350" y="1816100"/>
            <a:ext cx="2027238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6" action="ppaction://hlinkpres?slideindex=1&amp;slidetitle=PowerPoint Presentation"/>
              </a:rPr>
              <a:t>Global Buckling</a:t>
            </a:r>
          </a:p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6" action="ppaction://hlinkpres?slideindex=1&amp;slidetitle=PowerPoint Presentation"/>
              </a:rPr>
              <a:t>Slides # 1 to </a:t>
            </a:r>
            <a:r>
              <a:rPr lang="en-US" altLang="en-US" sz="1400" dirty="0" smtClean="0">
                <a:latin typeface="Calibri" panose="020F0502020204030204" pitchFamily="34" charset="0"/>
                <a:hlinkClick r:id="rId6" action="ppaction://hlinkpres?slideindex=1&amp;slidetitle=PowerPoint Presentation"/>
              </a:rPr>
              <a:t>35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2697163" y="2598738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36&amp;slidetitle=PowerPoint Presentation"/>
              </a:rPr>
              <a:t>Local Buckling</a:t>
            </a:r>
          </a:p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36&amp;slidetitle=PowerPoint Presentation"/>
              </a:rPr>
              <a:t>Slides # </a:t>
            </a:r>
            <a:r>
              <a:rPr lang="en-US" altLang="en-US" sz="1400" dirty="0" smtClean="0">
                <a:latin typeface="Calibri" panose="020F0502020204030204" pitchFamily="34" charset="0"/>
                <a:hlinkClick r:id="rId7" action="ppaction://hlinkpres?slideindex=36&amp;slidetitle=PowerPoint Presentation"/>
              </a:rPr>
              <a:t>36 </a:t>
            </a:r>
            <a:r>
              <a:rPr lang="en-US" altLang="en-US" sz="1400" dirty="0">
                <a:latin typeface="Calibri" panose="020F0502020204030204" pitchFamily="34" charset="0"/>
                <a:hlinkClick r:id="rId7" action="ppaction://hlinkpres?slideindex=36&amp;slidetitle=PowerPoint Presentation"/>
              </a:rPr>
              <a:t>to </a:t>
            </a:r>
            <a:r>
              <a:rPr lang="en-US" altLang="en-US" sz="1400" dirty="0" smtClean="0">
                <a:latin typeface="Calibri" panose="020F0502020204030204" pitchFamily="34" charset="0"/>
                <a:hlinkClick r:id="rId7" action="ppaction://hlinkpres?slideindex=36&amp;slidetitle=PowerPoint Presentation"/>
              </a:rPr>
              <a:t>42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2708275" y="3382963"/>
            <a:ext cx="2027238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8" action="ppaction://hlinkpres?slideindex=26&amp;slidetitle=PowerPoint Presentation"/>
              </a:rPr>
              <a:t>Equivalent Length</a:t>
            </a:r>
          </a:p>
          <a:p>
            <a:pPr eaLnBrk="1" hangingPunct="1"/>
            <a:r>
              <a:rPr lang="en-US" altLang="en-US" sz="1400" dirty="0">
                <a:latin typeface="Calibri" panose="020F0502020204030204" pitchFamily="34" charset="0"/>
                <a:hlinkClick r:id="rId8" action="ppaction://hlinkpres?slideindex=26&amp;slidetitle=PowerPoint Presentation"/>
              </a:rPr>
              <a:t>Slides # 26 to </a:t>
            </a:r>
            <a:r>
              <a:rPr lang="en-US" altLang="en-US" sz="1400" dirty="0" smtClean="0">
                <a:latin typeface="Calibri" panose="020F0502020204030204" pitchFamily="34" charset="0"/>
                <a:hlinkClick r:id="rId8" action="ppaction://hlinkpres?slideindex=26&amp;slidetitle=PowerPoint Presentation"/>
              </a:rPr>
              <a:t>27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6" name="Bent-Up Arrow 15"/>
          <p:cNvSpPr/>
          <p:nvPr/>
        </p:nvSpPr>
        <p:spPr>
          <a:xfrm rot="5400000">
            <a:off x="1578769" y="1281907"/>
            <a:ext cx="835025" cy="1443037"/>
          </a:xfrm>
          <a:prstGeom prst="bentUpArrow">
            <a:avLst>
              <a:gd name="adj1" fmla="val 19506"/>
              <a:gd name="adj2" fmla="val 30556"/>
              <a:gd name="adj3" fmla="val 34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Bent-Up Arrow 16"/>
          <p:cNvSpPr/>
          <p:nvPr/>
        </p:nvSpPr>
        <p:spPr>
          <a:xfrm rot="5400000">
            <a:off x="1433512" y="1962151"/>
            <a:ext cx="1120775" cy="14414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Bent-Up Arrow 17"/>
          <p:cNvSpPr/>
          <p:nvPr/>
        </p:nvSpPr>
        <p:spPr>
          <a:xfrm rot="5400000">
            <a:off x="1444625" y="2719388"/>
            <a:ext cx="1093787" cy="144303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5" name="Straight Arrow Connector 24"/>
          <p:cNvCxnSpPr>
            <a:stCxn id="6" idx="2"/>
          </p:cNvCxnSpPr>
          <p:nvPr/>
        </p:nvCxnSpPr>
        <p:spPr>
          <a:xfrm rot="5400000">
            <a:off x="4009232" y="1693069"/>
            <a:ext cx="323850" cy="179387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3519488" y="2601912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3529013" y="33845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6142038" y="17589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6113463" y="2620962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4" name="TextBox 35"/>
          <p:cNvSpPr txBox="1">
            <a:spLocks noChangeArrowheads="1"/>
          </p:cNvSpPr>
          <p:nvPr/>
        </p:nvSpPr>
        <p:spPr bwMode="auto">
          <a:xfrm rot="-5400000">
            <a:off x="977900" y="2840038"/>
            <a:ext cx="2022475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SINGLE COLUMN</a:t>
            </a:r>
          </a:p>
        </p:txBody>
      </p:sp>
      <p:sp>
        <p:nvSpPr>
          <p:cNvPr id="38" name="TextBox 28"/>
          <p:cNvSpPr txBox="1">
            <a:spLocks noChangeArrowheads="1"/>
          </p:cNvSpPr>
          <p:nvPr/>
        </p:nvSpPr>
        <p:spPr bwMode="auto">
          <a:xfrm>
            <a:off x="2732088" y="4256088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48&amp;slidetitle=PowerPoint Presentation"/>
              </a:rPr>
              <a:t>Alignment Chart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48&amp;slidetitle=PowerPoint Presentation"/>
              </a:rPr>
              <a:t>Slides # </a:t>
            </a:r>
            <a:r>
              <a:rPr lang="en-US" altLang="en-US" sz="1400" dirty="0" smtClean="0">
                <a:latin typeface="Calibri" panose="020F0502020204030204" pitchFamily="34" charset="0"/>
                <a:hlinkClick r:id="rId9" action="ppaction://hlinkpres?slideindex=48&amp;slidetitle=PowerPoint Presentation"/>
              </a:rPr>
              <a:t>48 </a:t>
            </a:r>
            <a:r>
              <a:rPr lang="en-US" altLang="en-US" sz="1400" dirty="0">
                <a:latin typeface="Calibri" panose="020F0502020204030204" pitchFamily="34" charset="0"/>
                <a:hlinkClick r:id="rId9" action="ppaction://hlinkpres?slideindex=48&amp;slidetitle=PowerPoint Presentation"/>
              </a:rPr>
              <a:t>to </a:t>
            </a:r>
            <a:r>
              <a:rPr lang="en-US" altLang="en-US" sz="1400" dirty="0" smtClean="0">
                <a:latin typeface="Calibri" panose="020F0502020204030204" pitchFamily="34" charset="0"/>
                <a:hlinkClick r:id="rId9" action="ppaction://hlinkpres?slideindex=48&amp;slidetitle=PowerPoint Presentation"/>
              </a:rPr>
              <a:t>95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/>
        </p:nvSpPr>
        <p:spPr bwMode="auto">
          <a:xfrm>
            <a:off x="2730500" y="5014913"/>
            <a:ext cx="2025650" cy="7175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0" action="ppaction://hlinkpres?slideindex=81&amp;slidetitle=PowerPoint Presentation"/>
              </a:rPr>
              <a:t>Leaner Columns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0" action="ppaction://hlinkpres?slideindex=81&amp;slidetitle=PowerPoint Presentation"/>
              </a:rPr>
              <a:t>Slides # </a:t>
            </a:r>
            <a:r>
              <a:rPr lang="en-US" altLang="en-US" sz="1400" dirty="0" smtClean="0">
                <a:latin typeface="Calibri" panose="020F0502020204030204" pitchFamily="34" charset="0"/>
                <a:hlinkClick r:id="rId10" action="ppaction://hlinkpres?slideindex=81&amp;slidetitle=PowerPoint Presentation"/>
              </a:rPr>
              <a:t>81 </a:t>
            </a:r>
            <a:r>
              <a:rPr lang="en-US" altLang="en-US" sz="1400" dirty="0">
                <a:latin typeface="Calibri" panose="020F0502020204030204" pitchFamily="34" charset="0"/>
                <a:hlinkClick r:id="rId10" action="ppaction://hlinkpres?slideindex=81&amp;slidetitle=PowerPoint Presentation"/>
              </a:rPr>
              <a:t>to </a:t>
            </a:r>
            <a:r>
              <a:rPr lang="en-US" altLang="en-US" sz="1400" dirty="0" smtClean="0">
                <a:latin typeface="Calibri" panose="020F0502020204030204" pitchFamily="34" charset="0"/>
                <a:hlinkClick r:id="rId10" action="ppaction://hlinkpres?slideindex=81&amp;slidetitle=PowerPoint Presentation"/>
              </a:rPr>
              <a:t>90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/>
        </p:nvSpPr>
        <p:spPr bwMode="auto">
          <a:xfrm>
            <a:off x="2727325" y="5829300"/>
            <a:ext cx="2027238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97&amp;slidetitle=PowerPoint Presentation"/>
              </a:rPr>
              <a:t>Direct Analysis Method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97&amp;slidetitle=PowerPoint Presentation"/>
              </a:rPr>
              <a:t>Slides # </a:t>
            </a:r>
            <a:r>
              <a:rPr lang="en-US" altLang="en-US" sz="1400" dirty="0" smtClean="0">
                <a:latin typeface="Calibri" panose="020F0502020204030204" pitchFamily="34" charset="0"/>
                <a:hlinkClick r:id="rId11" action="ppaction://hlinkpres?slideindex=97&amp;slidetitle=PowerPoint Presentation"/>
              </a:rPr>
              <a:t>97 </a:t>
            </a:r>
            <a:r>
              <a:rPr lang="en-US" altLang="en-US" sz="1400" dirty="0">
                <a:latin typeface="Calibri" panose="020F0502020204030204" pitchFamily="34" charset="0"/>
                <a:hlinkClick r:id="rId11" action="ppaction://hlinkpres?slideindex=97&amp;slidetitle=PowerPoint Presentation"/>
              </a:rPr>
              <a:t>to </a:t>
            </a:r>
            <a:r>
              <a:rPr lang="en-US" altLang="en-US" sz="1400" dirty="0" smtClean="0">
                <a:latin typeface="Calibri" panose="020F0502020204030204" pitchFamily="34" charset="0"/>
                <a:hlinkClick r:id="rId11" action="ppaction://hlinkpres?slideindex=97&amp;slidetitle=PowerPoint Presentation"/>
              </a:rPr>
              <a:t>98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4" name="Bent-Up Arrow 43"/>
          <p:cNvSpPr/>
          <p:nvPr/>
        </p:nvSpPr>
        <p:spPr>
          <a:xfrm rot="5400000">
            <a:off x="1400175" y="3541713"/>
            <a:ext cx="1223963" cy="1474787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Bent-Up Arrow 44"/>
          <p:cNvSpPr/>
          <p:nvPr/>
        </p:nvSpPr>
        <p:spPr>
          <a:xfrm rot="5400000">
            <a:off x="1458119" y="4342606"/>
            <a:ext cx="1095375" cy="1458913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Bent-Up Arrow 45"/>
          <p:cNvSpPr/>
          <p:nvPr/>
        </p:nvSpPr>
        <p:spPr>
          <a:xfrm rot="5400000">
            <a:off x="1469231" y="5179219"/>
            <a:ext cx="1095375" cy="148113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81" name="TextBox 36"/>
          <p:cNvSpPr txBox="1">
            <a:spLocks noChangeArrowheads="1"/>
          </p:cNvSpPr>
          <p:nvPr/>
        </p:nvSpPr>
        <p:spPr bwMode="auto">
          <a:xfrm rot="-5400000">
            <a:off x="967582" y="5257006"/>
            <a:ext cx="2039938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latin typeface="Calibri" panose="020F0502020204030204" pitchFamily="34" charset="0"/>
              </a:rPr>
              <a:t>COLUMN IN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688" y="963613"/>
            <a:ext cx="2627312" cy="646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COMPRESSION TEMPLATE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Column_Template.ppt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 rot="5400000">
            <a:off x="6084888" y="337820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6113463" y="4046538"/>
            <a:ext cx="3030537" cy="6762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1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n-lt"/>
                <a:cs typeface="+mn-cs"/>
              </a:rPr>
              <a:t>ADVANCED TOPICS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n-lt"/>
                <a:cs typeface="+mn-cs"/>
              </a:rPr>
              <a:t>ADVANCEDColumn_SpecSlender.ppt</a:t>
            </a:r>
            <a:endParaRPr lang="en-US" sz="1100" dirty="0">
              <a:latin typeface="+mn-lt"/>
              <a:cs typeface="+mn-cs"/>
            </a:endParaRPr>
          </a:p>
        </p:txBody>
      </p: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7081838" y="4894263"/>
            <a:ext cx="2062162" cy="6762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1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2" action="ppaction://hlinkpres?slideindex=1&amp;slidetitle=PowerPoint Presentation"/>
              </a:rPr>
              <a:t>Global Buckling,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2" action="ppaction://hlinkpres?slideindex=1&amp;slidetitle=PowerPoint Presentation"/>
              </a:rPr>
              <a:t>Slender Flange or Web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2" action="ppaction://hlinkpres?slideindex=1&amp;slidetitle=PowerPoint Presentation"/>
              </a:rPr>
              <a:t>Slides # 1-10</a:t>
            </a:r>
            <a:endParaRPr lang="en-US" altLang="en-US" sz="1100" dirty="0">
              <a:latin typeface="Calibri" panose="020F0502020204030204" pitchFamily="34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7861301" y="47942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Bent-Up Arrow 46"/>
          <p:cNvSpPr/>
          <p:nvPr/>
        </p:nvSpPr>
        <p:spPr>
          <a:xfrm rot="10800000" flipH="1">
            <a:off x="7216775" y="2090738"/>
            <a:ext cx="781050" cy="1927225"/>
          </a:xfrm>
          <a:prstGeom prst="bentUpArrow">
            <a:avLst>
              <a:gd name="adj1" fmla="val 19506"/>
              <a:gd name="adj2" fmla="val 30556"/>
              <a:gd name="adj3" fmla="val 34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105</Words>
  <Application>Microsoft Office PowerPoint</Application>
  <PresentationFormat>On-screen Show (4:3)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civjan</dc:creator>
  <cp:lastModifiedBy>Nancy 2</cp:lastModifiedBy>
  <cp:revision>40</cp:revision>
  <dcterms:created xsi:type="dcterms:W3CDTF">2008-03-31T18:29:02Z</dcterms:created>
  <dcterms:modified xsi:type="dcterms:W3CDTF">2018-02-05T22:23:10Z</dcterms:modified>
</cp:coreProperties>
</file>